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11EFD7F9-9F44-4A59-9F0C-3EB167B3DA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7390"/>
            <a:ext cx="9144000" cy="2387600"/>
          </a:xfrm>
        </p:spPr>
        <p:txBody>
          <a:bodyPr/>
          <a:lstStyle/>
          <a:p>
            <a:pPr algn="l"/>
            <a:r>
              <a:rPr lang="en-US" b="1" i="0" dirty="0">
                <a:solidFill>
                  <a:srgbClr val="92D050"/>
                </a:solidFill>
                <a:effectLst/>
                <a:latin typeface="-apple-system"/>
              </a:rPr>
              <a:t>Air-Traffic-Analysis---</a:t>
            </a:r>
            <a:br>
              <a:rPr lang="en-US" b="1" i="0" dirty="0">
                <a:solidFill>
                  <a:srgbClr val="92D050"/>
                </a:solidFill>
                <a:effectLst/>
                <a:latin typeface="-apple-system"/>
              </a:rPr>
            </a:br>
            <a:r>
              <a:rPr lang="en-US" b="1" i="0" dirty="0">
                <a:solidFill>
                  <a:srgbClr val="92D050"/>
                </a:solidFill>
                <a:effectLst/>
                <a:latin typeface="-apple-system"/>
              </a:rPr>
              <a:t>Data-Analysis-in-Tableau</a:t>
            </a:r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4C71064E-BEFA-4A59-B30A-BD9C1FBAF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382" y="4624990"/>
            <a:ext cx="9144000" cy="165576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Owen Hsu</a:t>
            </a:r>
            <a:endParaRPr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Q3.2">
            <a:extLst>
              <a:ext uri="{FF2B5EF4-FFF2-40B4-BE49-F238E27FC236}">
                <a16:creationId xmlns:a16="http://schemas.microsoft.com/office/drawing/2014/main" id="{B6540AE2-15CA-4726-97AF-5587D7677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7622"/>
            <a:ext cx="12192000" cy="590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Q3.3">
            <a:extLst>
              <a:ext uri="{FF2B5EF4-FFF2-40B4-BE49-F238E27FC236}">
                <a16:creationId xmlns:a16="http://schemas.microsoft.com/office/drawing/2014/main" id="{41E4B7A2-C78E-4B3A-AD55-BA6F4B36E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403" y="0"/>
            <a:ext cx="54951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Q4">
            <a:extLst>
              <a:ext uri="{FF2B5EF4-FFF2-40B4-BE49-F238E27FC236}">
                <a16:creationId xmlns:a16="http://schemas.microsoft.com/office/drawing/2014/main" id="{C5539349-A52A-4AAC-AA8B-5E3FBEED7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2" y="304800"/>
            <a:ext cx="10010775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Dashboard Q4">
            <a:extLst>
              <a:ext uri="{FF2B5EF4-FFF2-40B4-BE49-F238E27FC236}">
                <a16:creationId xmlns:a16="http://schemas.microsoft.com/office/drawing/2014/main" id="{FE4BAADC-2061-40C4-9E76-044579C82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Q1.1">
            <a:extLst>
              <a:ext uri="{FF2B5EF4-FFF2-40B4-BE49-F238E27FC236}">
                <a16:creationId xmlns:a16="http://schemas.microsoft.com/office/drawing/2014/main" id="{4DD4CFDF-04C7-4B74-B6A5-CCF0F11DE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7" y="247650"/>
            <a:ext cx="9877425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Q1.2">
            <a:extLst>
              <a:ext uri="{FF2B5EF4-FFF2-40B4-BE49-F238E27FC236}">
                <a16:creationId xmlns:a16="http://schemas.microsoft.com/office/drawing/2014/main" id="{BB700161-65B5-4EA7-AAEF-8010394D3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" y="385762"/>
            <a:ext cx="10001250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Q1.3">
            <a:extLst>
              <a:ext uri="{FF2B5EF4-FFF2-40B4-BE49-F238E27FC236}">
                <a16:creationId xmlns:a16="http://schemas.microsoft.com/office/drawing/2014/main" id="{C363AA1F-E796-469D-A21D-8AE900FF6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005" y="0"/>
            <a:ext cx="19419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Q2.1">
            <a:extLst>
              <a:ext uri="{FF2B5EF4-FFF2-40B4-BE49-F238E27FC236}">
                <a16:creationId xmlns:a16="http://schemas.microsoft.com/office/drawing/2014/main" id="{85119CC4-1101-4960-A980-9A4975145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7" y="304800"/>
            <a:ext cx="9877425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Q2.2">
            <a:extLst>
              <a:ext uri="{FF2B5EF4-FFF2-40B4-BE49-F238E27FC236}">
                <a16:creationId xmlns:a16="http://schemas.microsoft.com/office/drawing/2014/main" id="{7C919C8A-C8D9-436E-93B2-46158BBF8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719" y="0"/>
            <a:ext cx="36165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Q2.3">
            <a:extLst>
              <a:ext uri="{FF2B5EF4-FFF2-40B4-BE49-F238E27FC236}">
                <a16:creationId xmlns:a16="http://schemas.microsoft.com/office/drawing/2014/main" id="{1E343F0A-59BF-42C2-BE38-966A80825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7" y="304800"/>
            <a:ext cx="9877425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Q2.4">
            <a:extLst>
              <a:ext uri="{FF2B5EF4-FFF2-40B4-BE49-F238E27FC236}">
                <a16:creationId xmlns:a16="http://schemas.microsoft.com/office/drawing/2014/main" id="{64B8A548-A034-4765-8C3F-5D4888429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304800"/>
            <a:ext cx="98679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Q3.1">
            <a:extLst>
              <a:ext uri="{FF2B5EF4-FFF2-40B4-BE49-F238E27FC236}">
                <a16:creationId xmlns:a16="http://schemas.microsoft.com/office/drawing/2014/main" id="{585FCEB3-80B9-43D4-B52A-7B98271E1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830" y="0"/>
            <a:ext cx="56523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6</Words>
  <Application>Microsoft Macintosh PowerPoint</Application>
  <PresentationFormat>Widescreen</PresentationFormat>
  <Paragraphs>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-apple-system</vt:lpstr>
      <vt:lpstr>Arial</vt:lpstr>
      <vt:lpstr>Calibri</vt:lpstr>
      <vt:lpstr>Calibri Light</vt:lpstr>
      <vt:lpstr>Office Theme</vt:lpstr>
      <vt:lpstr>Air-Traffic-Analysis--- Data-Analysis-in-Tableau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Air-Traffic-Analysis--- Data-Analysis-in-Tableau</dc:title>
  <dc:creator/>
  <cp:lastModifiedBy>Owen Hsu</cp:lastModifiedBy>
  <cp:revision>2</cp:revision>
  <dcterms:created xsi:type="dcterms:W3CDTF">2024-11-05T21:52:42Z</dcterms:created>
  <dcterms:modified xsi:type="dcterms:W3CDTF">2024-11-06T00:58:51Z</dcterms:modified>
</cp:coreProperties>
</file>